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21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8ADACA4-6835-4151-B191-CDA348793883}"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4ED83-E824-4B85-832E-1A8116FF8199}"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ADACA4-6835-4151-B191-CDA348793883}"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4ED83-E824-4B85-832E-1A8116FF819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ADACA4-6835-4151-B191-CDA348793883}"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4ED83-E824-4B85-832E-1A8116FF819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ADACA4-6835-4151-B191-CDA348793883}"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4ED83-E824-4B85-832E-1A8116FF819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ADACA4-6835-4151-B191-CDA348793883}"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4ED83-E824-4B85-832E-1A8116FF8199}"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ADACA4-6835-4151-B191-CDA348793883}"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4ED83-E824-4B85-832E-1A8116FF819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ADACA4-6835-4151-B191-CDA348793883}" type="datetimeFigureOut">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4ED83-E824-4B85-832E-1A8116FF8199}"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ADACA4-6835-4151-B191-CDA348793883}"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4ED83-E824-4B85-832E-1A8116FF819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ADACA4-6835-4151-B191-CDA348793883}" type="datetimeFigureOut">
              <a:rPr lang="en-US" smtClean="0"/>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4ED83-E824-4B85-832E-1A8116FF819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ADACA4-6835-4151-B191-CDA348793883}"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4ED83-E824-4B85-832E-1A8116FF8199}"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ADACA4-6835-4151-B191-CDA348793883}"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4ED83-E824-4B85-832E-1A8116FF819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8ADACA4-6835-4151-B191-CDA348793883}" type="datetimeFigureOut">
              <a:rPr lang="en-US" smtClean="0"/>
              <a:t>1/29/2021</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0C4ED83-E824-4B85-832E-1A8116FF819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7700" y="1896630"/>
            <a:ext cx="7772400" cy="1470025"/>
          </a:xfrm>
        </p:spPr>
        <p:txBody>
          <a:bodyPr>
            <a:normAutofit fontScale="90000"/>
          </a:bodyPr>
          <a:lstStyle/>
          <a:p>
            <a:r>
              <a:rPr lang="en-US" dirty="0" smtClean="0"/>
              <a:t/>
            </a:r>
            <a:br>
              <a:rPr lang="en-US" dirty="0" smtClean="0"/>
            </a:br>
            <a:r>
              <a:rPr lang="en-US" dirty="0"/>
              <a:t/>
            </a:r>
            <a:br>
              <a:rPr lang="en-US" dirty="0"/>
            </a:br>
            <a:r>
              <a:rPr lang="en-US" dirty="0" smtClean="0"/>
              <a:t> 	 </a:t>
            </a:r>
            <a:br>
              <a:rPr lang="en-US" dirty="0" smtClean="0"/>
            </a:br>
            <a:r>
              <a:rPr lang="en-US" dirty="0"/>
              <a:t/>
            </a:r>
            <a:br>
              <a:rPr lang="en-US" dirty="0"/>
            </a:br>
            <a:r>
              <a:rPr lang="en-US" dirty="0" smtClean="0"/>
              <a:t/>
            </a:r>
            <a:br>
              <a:rPr lang="en-US" dirty="0" smtClean="0"/>
            </a:br>
            <a:r>
              <a:rPr lang="en-US" dirty="0" smtClean="0">
                <a:effectLst>
                  <a:outerShdw blurRad="38100" dist="38100" dir="2700000" algn="tl">
                    <a:srgbClr val="000000">
                      <a:alpha val="43137"/>
                    </a:srgbClr>
                  </a:outerShdw>
                </a:effectLst>
              </a:rPr>
              <a:t>      Dinner </a:t>
            </a:r>
            <a:r>
              <a:rPr lang="en-US" dirty="0">
                <a:effectLst>
                  <a:outerShdw blurRad="38100" dist="38100" dir="2700000" algn="tl">
                    <a:srgbClr val="000000">
                      <a:alpha val="43137"/>
                    </a:srgbClr>
                  </a:outerShdw>
                </a:effectLst>
              </a:rPr>
              <a:t>In The </a:t>
            </a:r>
            <a:r>
              <a:rPr lang="en-US" dirty="0" smtClean="0">
                <a:effectLst>
                  <a:outerShdw blurRad="38100" dist="38100" dir="2700000" algn="tl">
                    <a:srgbClr val="000000">
                      <a:alpha val="43137"/>
                    </a:srgbClr>
                  </a:outerShdw>
                </a:effectLst>
              </a:rPr>
              <a:t>Sky</a:t>
            </a:r>
            <a:endParaRPr lang="en-US"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990600" y="4495800"/>
            <a:ext cx="7086600" cy="2133600"/>
          </a:xfrm>
        </p:spPr>
        <p:txBody>
          <a:bodyPr>
            <a:normAutofit/>
          </a:bodyPr>
          <a:lstStyle/>
          <a:p>
            <a:pPr algn="ctr"/>
            <a:r>
              <a:rPr lang="en-US" sz="2000" dirty="0" smtClean="0">
                <a:solidFill>
                  <a:schemeClr val="accent3">
                    <a:lumMod val="50000"/>
                  </a:schemeClr>
                </a:solidFill>
              </a:rPr>
              <a:t>Group member: </a:t>
            </a:r>
            <a:r>
              <a:rPr lang="en-US" sz="2000" dirty="0" err="1" smtClean="0">
                <a:solidFill>
                  <a:schemeClr val="accent3">
                    <a:lumMod val="50000"/>
                  </a:schemeClr>
                </a:solidFill>
              </a:rPr>
              <a:t>Lokesh</a:t>
            </a:r>
            <a:r>
              <a:rPr lang="en-US" sz="2000" dirty="0" smtClean="0">
                <a:solidFill>
                  <a:schemeClr val="accent3">
                    <a:lumMod val="50000"/>
                  </a:schemeClr>
                </a:solidFill>
              </a:rPr>
              <a:t> Kumar </a:t>
            </a:r>
            <a:r>
              <a:rPr lang="en-US" sz="2000" dirty="0" err="1" smtClean="0">
                <a:solidFill>
                  <a:schemeClr val="accent3">
                    <a:lumMod val="50000"/>
                  </a:schemeClr>
                </a:solidFill>
              </a:rPr>
              <a:t>Shamwani</a:t>
            </a:r>
            <a:r>
              <a:rPr lang="en-US" sz="2000" dirty="0">
                <a:solidFill>
                  <a:schemeClr val="accent3">
                    <a:lumMod val="50000"/>
                  </a:schemeClr>
                </a:solidFill>
              </a:rPr>
              <a:t> </a:t>
            </a:r>
            <a:r>
              <a:rPr lang="en-US" sz="2000" dirty="0" smtClean="0">
                <a:solidFill>
                  <a:schemeClr val="accent3">
                    <a:lumMod val="50000"/>
                  </a:schemeClr>
                </a:solidFill>
              </a:rPr>
              <a:t>(cs201052)</a:t>
            </a:r>
          </a:p>
          <a:p>
            <a:pPr algn="ctr"/>
            <a:r>
              <a:rPr lang="en-US" sz="2000" dirty="0" smtClean="0">
                <a:solidFill>
                  <a:schemeClr val="accent3">
                    <a:lumMod val="50000"/>
                  </a:schemeClr>
                </a:solidFill>
              </a:rPr>
              <a:t>Group member: Muhammad </a:t>
            </a:r>
            <a:r>
              <a:rPr lang="en-US" sz="2000" dirty="0" err="1" smtClean="0">
                <a:solidFill>
                  <a:schemeClr val="accent3">
                    <a:lumMod val="50000"/>
                  </a:schemeClr>
                </a:solidFill>
              </a:rPr>
              <a:t>Kownain</a:t>
            </a:r>
            <a:r>
              <a:rPr lang="en-US" sz="2000" dirty="0" smtClean="0">
                <a:solidFill>
                  <a:schemeClr val="accent3">
                    <a:lumMod val="50000"/>
                  </a:schemeClr>
                </a:solidFill>
              </a:rPr>
              <a:t> </a:t>
            </a:r>
            <a:r>
              <a:rPr lang="en-US" sz="2000" dirty="0" err="1" smtClean="0">
                <a:solidFill>
                  <a:schemeClr val="accent3">
                    <a:lumMod val="50000"/>
                  </a:schemeClr>
                </a:solidFill>
              </a:rPr>
              <a:t>Qadir</a:t>
            </a:r>
            <a:r>
              <a:rPr lang="en-US" sz="2000" dirty="0" smtClean="0">
                <a:solidFill>
                  <a:schemeClr val="accent3">
                    <a:lumMod val="50000"/>
                  </a:schemeClr>
                </a:solidFill>
              </a:rPr>
              <a:t> (cs201074)</a:t>
            </a:r>
          </a:p>
          <a:p>
            <a:pPr algn="ctr"/>
            <a:r>
              <a:rPr lang="en-US" sz="2000" dirty="0" smtClean="0">
                <a:solidFill>
                  <a:schemeClr val="accent3">
                    <a:lumMod val="50000"/>
                  </a:schemeClr>
                </a:solidFill>
              </a:rPr>
              <a:t>Group member: Mohammad </a:t>
            </a:r>
            <a:r>
              <a:rPr lang="en-US" sz="2000" dirty="0" err="1" smtClean="0">
                <a:solidFill>
                  <a:schemeClr val="accent3">
                    <a:lumMod val="50000"/>
                  </a:schemeClr>
                </a:solidFill>
              </a:rPr>
              <a:t>Saad</a:t>
            </a:r>
            <a:r>
              <a:rPr lang="en-US" sz="2000" dirty="0" smtClean="0">
                <a:solidFill>
                  <a:schemeClr val="accent3">
                    <a:lumMod val="50000"/>
                  </a:schemeClr>
                </a:solidFill>
              </a:rPr>
              <a:t> Sheikh (cs201061)</a:t>
            </a:r>
          </a:p>
          <a:p>
            <a:pPr algn="ctr"/>
            <a:endParaRPr lang="en-US" sz="2800" dirty="0">
              <a:solidFill>
                <a:schemeClr val="accent3">
                  <a:lumMod val="50000"/>
                </a:schemeClr>
              </a:solidFill>
            </a:endParaRPr>
          </a:p>
        </p:txBody>
      </p:sp>
      <p:sp>
        <p:nvSpPr>
          <p:cNvPr id="6" name="TextBox 5"/>
          <p:cNvSpPr txBox="1"/>
          <p:nvPr/>
        </p:nvSpPr>
        <p:spPr>
          <a:xfrm>
            <a:off x="659823" y="1066800"/>
            <a:ext cx="7789718" cy="984885"/>
          </a:xfrm>
          <a:prstGeom prst="rect">
            <a:avLst/>
          </a:prstGeom>
          <a:noFill/>
        </p:spPr>
        <p:txBody>
          <a:bodyPr wrap="square" rtlCol="0">
            <a:spAutoFit/>
          </a:bodyPr>
          <a:lstStyle/>
          <a:p>
            <a:pPr algn="ctr"/>
            <a:r>
              <a:rPr lang="en-US" dirty="0" smtClean="0"/>
              <a:t> </a:t>
            </a:r>
            <a:r>
              <a:rPr lang="en-US" sz="2000" dirty="0" smtClean="0"/>
              <a:t>CS – 1201L</a:t>
            </a:r>
          </a:p>
          <a:p>
            <a:pPr algn="ctr"/>
            <a:r>
              <a:rPr lang="en-US" sz="2000" dirty="0" smtClean="0"/>
              <a:t>Introduction </a:t>
            </a:r>
            <a:r>
              <a:rPr lang="en-US" sz="2000" dirty="0"/>
              <a:t>to Information and Communication Technology Lab</a:t>
            </a:r>
          </a:p>
          <a:p>
            <a:pPr algn="ctr"/>
            <a:endParaRPr lang="en-US" dirty="0"/>
          </a:p>
        </p:txBody>
      </p:sp>
      <p:sp>
        <p:nvSpPr>
          <p:cNvPr id="7" name="TextBox 6"/>
          <p:cNvSpPr txBox="1"/>
          <p:nvPr/>
        </p:nvSpPr>
        <p:spPr>
          <a:xfrm>
            <a:off x="951549" y="3578844"/>
            <a:ext cx="7206268" cy="430887"/>
          </a:xfrm>
          <a:prstGeom prst="rect">
            <a:avLst/>
          </a:prstGeom>
          <a:noFill/>
        </p:spPr>
        <p:txBody>
          <a:bodyPr wrap="none" rtlCol="0">
            <a:spAutoFit/>
          </a:bodyPr>
          <a:lstStyle/>
          <a:p>
            <a:pPr algn="ctr"/>
            <a:r>
              <a:rPr lang="en-US" sz="2200" dirty="0" smtClean="0"/>
              <a:t>Group Leader: Muhammad </a:t>
            </a:r>
            <a:r>
              <a:rPr lang="en-US" sz="2200" dirty="0" err="1" smtClean="0"/>
              <a:t>Abubaker</a:t>
            </a:r>
            <a:r>
              <a:rPr lang="en-US" sz="2200" dirty="0" smtClean="0"/>
              <a:t> </a:t>
            </a:r>
            <a:r>
              <a:rPr lang="en-US" sz="2200" dirty="0" err="1" smtClean="0"/>
              <a:t>Gohar</a:t>
            </a:r>
            <a:r>
              <a:rPr lang="en-US" sz="2200" dirty="0" smtClean="0"/>
              <a:t> (cs201076)</a:t>
            </a:r>
            <a:endParaRPr lang="en-US" sz="2200" dirty="0"/>
          </a:p>
        </p:txBody>
      </p:sp>
    </p:spTree>
    <p:extLst>
      <p:ext uri="{BB962C8B-B14F-4D97-AF65-F5344CB8AC3E}">
        <p14:creationId xmlns:p14="http://schemas.microsoft.com/office/powerpoint/2010/main" val="3830973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Menu Page:</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2320326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Team Page:</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4270612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Contact Page:</a:t>
            </a:r>
            <a:endParaRPr lang="en-US" dirty="0">
              <a:solidFill>
                <a:schemeClr val="bg1"/>
              </a:solidFill>
              <a:effectLst>
                <a:outerShdw blurRad="38100" dist="38100" dir="2700000" algn="tl">
                  <a:srgbClr val="000000">
                    <a:alpha val="43137"/>
                  </a:srgbClr>
                </a:outerShdw>
              </a:effectLst>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1827614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Membership Page:</a:t>
            </a:r>
            <a:endParaRPr lang="en-US"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3426087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About Page:</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1010525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Gallery:</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2710659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 of Work		</a:t>
            </a:r>
            <a:endParaRPr lang="en-US" dirty="0"/>
          </a:p>
        </p:txBody>
      </p:sp>
      <p:sp>
        <p:nvSpPr>
          <p:cNvPr id="3" name="Content Placeholder 2"/>
          <p:cNvSpPr>
            <a:spLocks noGrp="1"/>
          </p:cNvSpPr>
          <p:nvPr>
            <p:ph idx="1"/>
          </p:nvPr>
        </p:nvSpPr>
        <p:spPr/>
        <p:txBody>
          <a:bodyPr/>
          <a:lstStyle/>
          <a:p>
            <a:pPr marL="0" indent="0">
              <a:buNone/>
            </a:pPr>
            <a:r>
              <a:rPr lang="en-US" dirty="0"/>
              <a:t>We divided Our Pages In Following  manner</a:t>
            </a:r>
            <a:r>
              <a:rPr lang="en-US" dirty="0" smtClean="0"/>
              <a:t>:</a:t>
            </a:r>
          </a:p>
          <a:p>
            <a:r>
              <a:rPr lang="en-US" dirty="0" err="1" smtClean="0"/>
              <a:t>Abubaker</a:t>
            </a:r>
            <a:r>
              <a:rPr lang="en-US" dirty="0" smtClean="0"/>
              <a:t> </a:t>
            </a:r>
            <a:r>
              <a:rPr lang="en-US" dirty="0"/>
              <a:t>=  </a:t>
            </a:r>
            <a:r>
              <a:rPr lang="en-US" dirty="0" smtClean="0"/>
              <a:t>Home, Gallery, Menu</a:t>
            </a:r>
          </a:p>
          <a:p>
            <a:r>
              <a:rPr lang="en-US" dirty="0" err="1" smtClean="0"/>
              <a:t>Kownain</a:t>
            </a:r>
            <a:r>
              <a:rPr lang="en-US" dirty="0" smtClean="0"/>
              <a:t> = About , Contact</a:t>
            </a:r>
          </a:p>
          <a:p>
            <a:r>
              <a:rPr lang="en-US" dirty="0" err="1" smtClean="0"/>
              <a:t>Lokesh</a:t>
            </a:r>
            <a:r>
              <a:rPr lang="en-US" dirty="0" smtClean="0"/>
              <a:t> </a:t>
            </a:r>
            <a:r>
              <a:rPr lang="en-US" dirty="0"/>
              <a:t>= Reservation, Membership </a:t>
            </a:r>
            <a:endParaRPr lang="en-US" dirty="0" smtClean="0"/>
          </a:p>
          <a:p>
            <a:r>
              <a:rPr lang="en-US" dirty="0" err="1" smtClean="0"/>
              <a:t>Saad</a:t>
            </a:r>
            <a:r>
              <a:rPr lang="en-US" dirty="0" smtClean="0"/>
              <a:t> </a:t>
            </a:r>
            <a:r>
              <a:rPr lang="en-US" dirty="0" err="1"/>
              <a:t>Shekih</a:t>
            </a:r>
            <a:r>
              <a:rPr lang="en-US" dirty="0"/>
              <a:t> </a:t>
            </a:r>
            <a:r>
              <a:rPr lang="en-US" dirty="0" smtClean="0"/>
              <a:t>= </a:t>
            </a:r>
            <a:r>
              <a:rPr lang="en-US" dirty="0" err="1" smtClean="0"/>
              <a:t>pathing</a:t>
            </a:r>
            <a:r>
              <a:rPr lang="en-US" dirty="0" smtClean="0"/>
              <a:t> , Team</a:t>
            </a:r>
            <a:endParaRPr lang="en-US" dirty="0"/>
          </a:p>
        </p:txBody>
      </p:sp>
    </p:spTree>
    <p:extLst>
      <p:ext uri="{BB962C8B-B14F-4D97-AF65-F5344CB8AC3E}">
        <p14:creationId xmlns:p14="http://schemas.microsoft.com/office/powerpoint/2010/main" val="4090812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Purpose Of This Topic In Project:</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752600"/>
            <a:ext cx="8229600" cy="4876800"/>
          </a:xfrm>
        </p:spPr>
        <p:txBody>
          <a:bodyPr/>
          <a:lstStyle/>
          <a:p>
            <a:r>
              <a:rPr lang="en-US" dirty="0" smtClean="0"/>
              <a:t>As per the fact of having a most common idea of project which is making a website on restaurant, we decided to approach with a unique way of introducing </a:t>
            </a:r>
            <a:r>
              <a:rPr lang="en-US" b="1" u="sng" dirty="0" smtClean="0"/>
              <a:t>Dinner In The Sky</a:t>
            </a:r>
            <a:r>
              <a:rPr lang="en-US" dirty="0" smtClean="0"/>
              <a:t> for the first time in Karachi, Pakistan.</a:t>
            </a:r>
          </a:p>
          <a:p>
            <a:endParaRPr lang="en-US" dirty="0"/>
          </a:p>
          <a:p>
            <a:r>
              <a:rPr lang="en-US" dirty="0" smtClean="0"/>
              <a:t>Every member including the group leader worked really hard and co-operated with other while making of this project. We cleared our group member’s problems in a zoom meeting call when needed. This project is a pure example of our co-ordination.</a:t>
            </a:r>
            <a:endParaRPr lang="en-US" dirty="0"/>
          </a:p>
        </p:txBody>
      </p:sp>
    </p:spTree>
    <p:extLst>
      <p:ext uri="{BB962C8B-B14F-4D97-AF65-F5344CB8AC3E}">
        <p14:creationId xmlns:p14="http://schemas.microsoft.com/office/powerpoint/2010/main" val="3907087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			Introduction:</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828800"/>
            <a:ext cx="8229600" cy="4876800"/>
          </a:xfrm>
        </p:spPr>
        <p:txBody>
          <a:bodyPr/>
          <a:lstStyle/>
          <a:p>
            <a:r>
              <a:rPr lang="en-US" dirty="0"/>
              <a:t>Dinner in the sky works on the refined structure of a flying table, it stands high in the sky with the most beautiful view all around. The functions performed by dinner in the sky are the depiction of all sort of happy hours of the human life. It can either be a celebration of any sports, brand showcase, wedding event</a:t>
            </a:r>
            <a:r>
              <a:rPr lang="en-US" dirty="0" smtClean="0"/>
              <a:t>.</a:t>
            </a:r>
          </a:p>
          <a:p>
            <a:endParaRPr lang="en-US" dirty="0"/>
          </a:p>
          <a:p>
            <a:r>
              <a:rPr lang="en-US" dirty="0"/>
              <a:t>Most </a:t>
            </a:r>
            <a:r>
              <a:rPr lang="en-US" dirty="0" smtClean="0"/>
              <a:t>importantly </a:t>
            </a:r>
            <a:r>
              <a:rPr lang="en-US" dirty="0"/>
              <a:t>b</a:t>
            </a:r>
            <a:r>
              <a:rPr lang="en-US" dirty="0" smtClean="0"/>
              <a:t>eing </a:t>
            </a:r>
            <a:r>
              <a:rPr lang="en-US" dirty="0"/>
              <a:t>a unique dine-in internationally now introducing in Karachi, Pakistan. Being 200 feet above the ground with maximum 40 </a:t>
            </a:r>
            <a:r>
              <a:rPr lang="en-US" dirty="0" smtClean="0"/>
              <a:t>seats </a:t>
            </a:r>
            <a:r>
              <a:rPr lang="en-US" dirty="0"/>
              <a:t>table,</a:t>
            </a:r>
            <a:br>
              <a:rPr lang="en-US" dirty="0"/>
            </a:br>
            <a:r>
              <a:rPr lang="en-US" dirty="0"/>
              <a:t>with a beautiful view of whole town from the sky and worth watching beautiful sunset.</a:t>
            </a:r>
          </a:p>
          <a:p>
            <a:endParaRPr lang="en-US" dirty="0"/>
          </a:p>
        </p:txBody>
      </p:sp>
    </p:spTree>
    <p:extLst>
      <p:ext uri="{BB962C8B-B14F-4D97-AF65-F5344CB8AC3E}">
        <p14:creationId xmlns:p14="http://schemas.microsoft.com/office/powerpoint/2010/main" val="4504264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Project Main </a:t>
            </a:r>
            <a:r>
              <a:rPr lang="en-US" dirty="0">
                <a:solidFill>
                  <a:schemeClr val="bg1"/>
                </a:solidFill>
                <a:effectLst>
                  <a:outerShdw blurRad="38100" dist="38100" dir="2700000" algn="tl">
                    <a:srgbClr val="000000">
                      <a:alpha val="43137"/>
                    </a:srgbClr>
                  </a:outerShdw>
                </a:effectLst>
              </a:rPr>
              <a:t>F</a:t>
            </a:r>
            <a:r>
              <a:rPr lang="en-US" dirty="0" smtClean="0">
                <a:solidFill>
                  <a:schemeClr val="bg1"/>
                </a:solidFill>
                <a:effectLst>
                  <a:outerShdw blurRad="38100" dist="38100" dir="2700000" algn="tl">
                    <a:srgbClr val="000000">
                      <a:alpha val="43137"/>
                    </a:srgbClr>
                  </a:outerShdw>
                </a:effectLst>
              </a:rPr>
              <a:t>older:</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326726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CSS Folder:</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1286893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Html Folder:</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1584455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Images Folder:</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1021128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Java Script folder:</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17625620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Home Web Page:</a:t>
            </a:r>
            <a:endParaRPr lang="en-US" dirty="0">
              <a:solidFill>
                <a:schemeClr val="bg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1220719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Reservation Form Page:</a:t>
            </a:r>
            <a:endParaRPr lang="en-US"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5155"/>
            <a:ext cx="8229600" cy="4626890"/>
          </a:xfrm>
        </p:spPr>
      </p:pic>
    </p:spTree>
    <p:extLst>
      <p:ext uri="{BB962C8B-B14F-4D97-AF65-F5344CB8AC3E}">
        <p14:creationId xmlns:p14="http://schemas.microsoft.com/office/powerpoint/2010/main" val="37006682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89</TotalTime>
  <Words>308</Words>
  <Application>Microsoft Office PowerPoint</Application>
  <PresentationFormat>On-screen Show (4:3)</PresentationFormat>
  <Paragraphs>34</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Clarity</vt:lpstr>
      <vt:lpstr>              Dinner In The Sky</vt:lpstr>
      <vt:lpstr>   Introduction:</vt:lpstr>
      <vt:lpstr>Project Main Folder:</vt:lpstr>
      <vt:lpstr>CSS Folder:</vt:lpstr>
      <vt:lpstr>Html Folder:</vt:lpstr>
      <vt:lpstr>Images Folder:</vt:lpstr>
      <vt:lpstr>Java Script folder:</vt:lpstr>
      <vt:lpstr>Home Web Page:</vt:lpstr>
      <vt:lpstr>Reservation Form Page:</vt:lpstr>
      <vt:lpstr>Menu Page:</vt:lpstr>
      <vt:lpstr>Team Page:</vt:lpstr>
      <vt:lpstr>Contact Page:</vt:lpstr>
      <vt:lpstr>Membership Page:</vt:lpstr>
      <vt:lpstr>About Page:</vt:lpstr>
      <vt:lpstr>Gallery:</vt:lpstr>
      <vt:lpstr>Division of Work  </vt:lpstr>
      <vt:lpstr>Purpose Of This Topic In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Umar</cp:lastModifiedBy>
  <cp:revision>13</cp:revision>
  <dcterms:created xsi:type="dcterms:W3CDTF">2021-01-27T18:44:57Z</dcterms:created>
  <dcterms:modified xsi:type="dcterms:W3CDTF">2021-01-29T12:58:28Z</dcterms:modified>
</cp:coreProperties>
</file>